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62" r:id="rId2"/>
    <p:sldId id="454" r:id="rId3"/>
    <p:sldId id="455" r:id="rId4"/>
    <p:sldId id="369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.Strauss-Elektra (08.12.2021)" id="{10C2EB68-CD44-4344-B1D7-8B8F1FAB5B52}">
          <p14:sldIdLst>
            <p14:sldId id="362"/>
            <p14:sldId id="454"/>
            <p14:sldId id="455"/>
            <p14:sldId id="369"/>
          </p14:sldIdLst>
        </p14:section>
        <p14:section name="Default Section" id="{FDF45B87-2DE9-4243-B711-791B346941F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5/4/24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5/4/24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302A55B-EEA8-E563-86B9-A0C8F615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0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Fenster, drinnen, lebend, Raum enthält.&#10;&#10;Automatisch generierte Beschreibung">
            <a:extLst>
              <a:ext uri="{FF2B5EF4-FFF2-40B4-BE49-F238E27FC236}">
                <a16:creationId xmlns:a16="http://schemas.microsoft.com/office/drawing/2014/main" id="{E9F13415-3F68-BB77-1961-DD796FEEC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" b="-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Fenster, Person enthält.&#10;&#10;Automatisch generierte Beschreibung">
            <a:extLst>
              <a:ext uri="{FF2B5EF4-FFF2-40B4-BE49-F238E27FC236}">
                <a16:creationId xmlns:a16="http://schemas.microsoft.com/office/drawing/2014/main" id="{249B90FE-4022-753A-8A5B-8B5A0990A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0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drinnen, Fenster, Esstisch enthält.&#10;&#10;Automatisch generierte Beschreibung">
            <a:extLst>
              <a:ext uri="{FF2B5EF4-FFF2-40B4-BE49-F238E27FC236}">
                <a16:creationId xmlns:a16="http://schemas.microsoft.com/office/drawing/2014/main" id="{E2412CBD-CBBD-0E5D-CD9A-3247C6673D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3" r="1" b="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094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enster, drinnen, Gebäude enthält.&#10;&#10;Automatisch generierte Beschreibung">
            <a:extLst>
              <a:ext uri="{FF2B5EF4-FFF2-40B4-BE49-F238E27FC236}">
                <a16:creationId xmlns:a16="http://schemas.microsoft.com/office/drawing/2014/main" id="{E38607F2-2298-D161-FC30-29D0D6750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r="8955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149630"/>
            <a:ext cx="7021586" cy="20160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C41157-E14F-F624-25F2-38656A81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80" y="149630"/>
            <a:ext cx="2681754" cy="12357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BC49A65-83E4-3F83-B081-573999616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80" y="1587095"/>
            <a:ext cx="2140726" cy="5121275"/>
          </a:xfrm>
          <a:prstGeom prst="rect">
            <a:avLst/>
          </a:prstGeom>
        </p:spPr>
      </p:pic>
      <p:pic>
        <p:nvPicPr>
          <p:cNvPr id="3" name="Picture 2" descr="A red and black background with white text&#10;&#10;Description automatically generated">
            <a:extLst>
              <a:ext uri="{FF2B5EF4-FFF2-40B4-BE49-F238E27FC236}">
                <a16:creationId xmlns:a16="http://schemas.microsoft.com/office/drawing/2014/main" id="{FA520E77-65CC-ADA6-FA24-E60ED012A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4" y="2614188"/>
            <a:ext cx="6978681" cy="39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0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170</cp:revision>
  <cp:lastPrinted>2023-06-11T09:33:33Z</cp:lastPrinted>
  <dcterms:created xsi:type="dcterms:W3CDTF">2022-11-07T20:45:57Z</dcterms:created>
  <dcterms:modified xsi:type="dcterms:W3CDTF">2024-05-04T15:22:06Z</dcterms:modified>
</cp:coreProperties>
</file>